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9" r:id="rId2"/>
    <p:sldId id="274" r:id="rId3"/>
    <p:sldId id="275" r:id="rId4"/>
    <p:sldId id="276" r:id="rId5"/>
    <p:sldId id="277" r:id="rId6"/>
    <p:sldId id="267" r:id="rId7"/>
  </p:sldIdLst>
  <p:sldSz cx="12192000" cy="6858000"/>
  <p:notesSz cx="6858000" cy="9144000"/>
  <p:embeddedFontLst>
    <p:embeddedFont>
      <p:font typeface="맑은 고딕" panose="020B0503020000020004" pitchFamily="34" charset="-127"/>
      <p:regular r:id="rId9"/>
      <p:bold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Shabnam" panose="020B0604020202020204" charset="-78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33C"/>
    <a:srgbClr val="131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374" autoAdjust="0"/>
  </p:normalViewPr>
  <p:slideViewPr>
    <p:cSldViewPr snapToGrid="0">
      <p:cViewPr varScale="1">
        <p:scale>
          <a:sx n="70" d="100"/>
          <a:sy n="70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4E92F-9E36-594C-9640-EEF6C77142AE}" type="datetimeFigureOut">
              <a:t>02/22/24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4A445-4C2C-A447-992C-830D6D8DB982}" type="slidenum"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0588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18B0BB7E-A48F-EFB1-2B06-D58EA51E35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1801" y="3835399"/>
            <a:ext cx="5410199" cy="3022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kumimoji="1" lang="ko-Kore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167D55D1-0660-8908-85E9-BD0CF39B5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47355" y="609600"/>
            <a:ext cx="3958016" cy="2671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kumimoji="1" lang="ko-Kore-KR" altLang="en-US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CA87142-1704-35DF-8E7E-6A4643A385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673" y="1624156"/>
            <a:ext cx="4470395" cy="547876"/>
          </a:xfrm>
          <a:prstGeom prst="rect">
            <a:avLst/>
          </a:prstGeom>
        </p:spPr>
        <p:txBody>
          <a:bodyPr/>
          <a:lstStyle>
            <a:lvl1pPr marL="0" indent="0" algn="ctr" rtl="1">
              <a:buNone/>
              <a:defRPr sz="3200" b="1">
                <a:solidFill>
                  <a:sysClr val="windowText" lastClr="000000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fa-IR" dirty="0"/>
              <a:t>عنوان را بنویسید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DFCC-0129-401B-D8F8-328336D209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9673" y="2382982"/>
            <a:ext cx="4470395" cy="33897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just" rtl="1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6863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2pPr>
            <a:lvl3pPr marL="56007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3pPr>
            <a:lvl4pPr marL="74295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4pPr>
            <a:lvl5pPr algn="just" rtl="1">
              <a:lnSpc>
                <a:spcPct val="130000"/>
              </a:lnSpc>
              <a:spcAft>
                <a:spcPts val="1200"/>
              </a:spcAft>
              <a:defRPr sz="1400">
                <a:solidFill>
                  <a:srgbClr val="2A2A2A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5pPr>
          </a:lstStyle>
          <a:p>
            <a:pPr lvl="0"/>
            <a:r>
              <a:rPr lang="fa-IR" dirty="0"/>
              <a:t>متن دلخواه</a:t>
            </a:r>
          </a:p>
          <a:p>
            <a:pPr lvl="1"/>
            <a:r>
              <a:rPr lang="fa-IR" dirty="0"/>
              <a:t>زیر متن 1</a:t>
            </a:r>
          </a:p>
          <a:p>
            <a:pPr lvl="2"/>
            <a:r>
              <a:rPr lang="fa-IR" dirty="0"/>
              <a:t>زیر متن 2</a:t>
            </a:r>
          </a:p>
          <a:p>
            <a:pPr lvl="3"/>
            <a:r>
              <a:rPr lang="fa-IR" dirty="0"/>
              <a:t>زیر متن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3F118F1-C380-FB23-5785-44627A920D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0305" y="937553"/>
            <a:ext cx="4984376" cy="4982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CCACA23-F98C-DA11-F25B-83A91F3702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1310" y="1624156"/>
            <a:ext cx="4082486" cy="547876"/>
          </a:xfrm>
          <a:prstGeom prst="rect">
            <a:avLst/>
          </a:prstGeom>
        </p:spPr>
        <p:txBody>
          <a:bodyPr/>
          <a:lstStyle>
            <a:lvl1pPr marL="0" indent="0" algn="ctr" rtl="1">
              <a:buNone/>
              <a:defRPr sz="3200" b="1">
                <a:solidFill>
                  <a:sysClr val="windowText" lastClr="000000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fa-IR" dirty="0"/>
              <a:t>عنوان را بنویسید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A152E-C8DA-15C4-C878-73CF69FADB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41310" y="2382982"/>
            <a:ext cx="4082486" cy="33897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just" rtl="1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6863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2pPr>
            <a:lvl3pPr marL="56007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3pPr>
            <a:lvl4pPr marL="74295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4pPr>
            <a:lvl5pPr algn="just" rtl="1">
              <a:lnSpc>
                <a:spcPct val="130000"/>
              </a:lnSpc>
              <a:spcAft>
                <a:spcPts val="1200"/>
              </a:spcAft>
              <a:defRPr sz="1400">
                <a:solidFill>
                  <a:srgbClr val="2A2A2A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5pPr>
          </a:lstStyle>
          <a:p>
            <a:pPr lvl="0"/>
            <a:r>
              <a:rPr lang="fa-IR" dirty="0"/>
              <a:t>متن دلخواه</a:t>
            </a:r>
          </a:p>
          <a:p>
            <a:pPr lvl="1"/>
            <a:r>
              <a:rPr lang="fa-IR" dirty="0"/>
              <a:t>زیر متن 1</a:t>
            </a:r>
          </a:p>
          <a:p>
            <a:pPr lvl="2"/>
            <a:r>
              <a:rPr lang="fa-IR" dirty="0"/>
              <a:t>زیر متن 2</a:t>
            </a:r>
          </a:p>
          <a:p>
            <a:pPr lvl="3"/>
            <a:r>
              <a:rPr lang="fa-IR" dirty="0"/>
              <a:t>زیر متن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35C1333-6402-B0C5-83C1-8681BFF0F2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49620"/>
            <a:ext cx="4558814" cy="1748120"/>
          </a:xfrm>
          <a:custGeom>
            <a:avLst/>
            <a:gdLst>
              <a:gd name="connsiteX0" fmla="*/ 3684494 w 4558814"/>
              <a:gd name="connsiteY0" fmla="*/ 0 h 1748120"/>
              <a:gd name="connsiteX1" fmla="*/ 4558814 w 4558814"/>
              <a:gd name="connsiteY1" fmla="*/ 874060 h 1748120"/>
              <a:gd name="connsiteX2" fmla="*/ 3684494 w 4558814"/>
              <a:gd name="connsiteY2" fmla="*/ 1748120 h 1748120"/>
              <a:gd name="connsiteX3" fmla="*/ 0 w 4558814"/>
              <a:gd name="connsiteY3" fmla="*/ 1748120 h 1748120"/>
              <a:gd name="connsiteX4" fmla="*/ 0 w 4558814"/>
              <a:gd name="connsiteY4" fmla="*/ 1 h 1748120"/>
              <a:gd name="connsiteX5" fmla="*/ 3684475 w 4558814"/>
              <a:gd name="connsiteY5" fmla="*/ 1 h 174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8814" h="1748120">
                <a:moveTo>
                  <a:pt x="3684494" y="0"/>
                </a:moveTo>
                <a:cubicBezTo>
                  <a:pt x="4167368" y="0"/>
                  <a:pt x="4558814" y="391330"/>
                  <a:pt x="4558814" y="874060"/>
                </a:cubicBezTo>
                <a:cubicBezTo>
                  <a:pt x="4558814" y="1356790"/>
                  <a:pt x="4167368" y="1748120"/>
                  <a:pt x="3684494" y="1748120"/>
                </a:cubicBezTo>
                <a:lnTo>
                  <a:pt x="0" y="1748120"/>
                </a:lnTo>
                <a:lnTo>
                  <a:pt x="0" y="1"/>
                </a:lnTo>
                <a:lnTo>
                  <a:pt x="3684475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kumimoji="1" lang="ko-Kore-KR" alt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F4CE7D9-D470-4C33-5759-4850CD7D66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9237" y="1232918"/>
            <a:ext cx="5227782" cy="547876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3200" b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fa-IR" dirty="0"/>
              <a:t>عنوان را بنویسید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A94EBB-D7E4-AC7E-F07F-399D45F15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966" y="2350056"/>
            <a:ext cx="10788068" cy="37644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just" rtl="1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6863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2pPr>
            <a:lvl3pPr marL="56007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3pPr>
            <a:lvl4pPr marL="74295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4pPr>
            <a:lvl5pPr algn="just" rtl="1">
              <a:lnSpc>
                <a:spcPct val="130000"/>
              </a:lnSpc>
              <a:spcAft>
                <a:spcPts val="1200"/>
              </a:spcAft>
              <a:defRPr sz="1400">
                <a:solidFill>
                  <a:srgbClr val="2A2A2A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5pPr>
          </a:lstStyle>
          <a:p>
            <a:pPr lvl="0"/>
            <a:r>
              <a:rPr lang="fa-IR" dirty="0"/>
              <a:t>متن دلخواه</a:t>
            </a:r>
          </a:p>
          <a:p>
            <a:pPr lvl="1"/>
            <a:r>
              <a:rPr lang="fa-IR" dirty="0"/>
              <a:t>زیر متن 1</a:t>
            </a:r>
          </a:p>
          <a:p>
            <a:pPr lvl="2"/>
            <a:r>
              <a:rPr lang="fa-IR" dirty="0"/>
              <a:t>زیر متن 2</a:t>
            </a:r>
          </a:p>
          <a:p>
            <a:pPr lvl="3"/>
            <a:r>
              <a:rPr lang="fa-IR" dirty="0"/>
              <a:t>زیر متن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D3A52584-E74E-71F2-112B-616131023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32258" y="524350"/>
            <a:ext cx="2214283" cy="22136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kumimoji="1" lang="ko-Kore-KR" altLang="en-US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E80B2D6-0795-CE26-52DC-B3C7423A0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509" y="955963"/>
            <a:ext cx="7823200" cy="547876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3200" b="1">
                <a:solidFill>
                  <a:srgbClr val="13184D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</a:lstStyle>
          <a:p>
            <a:pPr lvl="0"/>
            <a:r>
              <a:rPr lang="fa-IR" dirty="0"/>
              <a:t>عنوان را بنویسید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ED8F-8A2F-8D92-43F4-3A392542D2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0509" y="1681018"/>
            <a:ext cx="7823200" cy="44334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just" rtl="1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46863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2pPr>
            <a:lvl3pPr marL="56007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3pPr>
            <a:lvl4pPr marL="74295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4pPr>
            <a:lvl5pPr algn="just" rtl="1">
              <a:lnSpc>
                <a:spcPct val="130000"/>
              </a:lnSpc>
              <a:spcAft>
                <a:spcPts val="1200"/>
              </a:spcAft>
              <a:defRPr sz="1400">
                <a:solidFill>
                  <a:srgbClr val="2A2A2A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5pPr>
          </a:lstStyle>
          <a:p>
            <a:pPr lvl="0"/>
            <a:r>
              <a:rPr lang="fa-IR" dirty="0"/>
              <a:t>متن دلخواه</a:t>
            </a:r>
          </a:p>
          <a:p>
            <a:pPr lvl="1"/>
            <a:r>
              <a:rPr lang="fa-IR" dirty="0"/>
              <a:t>زیر متن 1</a:t>
            </a:r>
          </a:p>
          <a:p>
            <a:pPr lvl="2"/>
            <a:r>
              <a:rPr lang="fa-IR" dirty="0"/>
              <a:t>زیر متن 2</a:t>
            </a:r>
          </a:p>
          <a:p>
            <a:pPr lvl="3"/>
            <a:r>
              <a:rPr lang="fa-IR" dirty="0"/>
              <a:t>زیر متن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9C46C752-B03B-9D63-F8C8-1A3E73B6A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006475"/>
            <a:ext cx="4998244" cy="484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298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9C46C752-B03B-9D63-F8C8-1A3E73B6A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2436" y="1006475"/>
            <a:ext cx="5801808" cy="484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3370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85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각 삼각형[R] 4">
            <a:extLst>
              <a:ext uri="{FF2B5EF4-FFF2-40B4-BE49-F238E27FC236}">
                <a16:creationId xmlns:a16="http://schemas.microsoft.com/office/drawing/2014/main" id="{4CB99433-F3C8-95FF-C66C-5EB91E34CBF0}"/>
              </a:ext>
            </a:extLst>
          </p:cNvPr>
          <p:cNvSpPr/>
          <p:nvPr/>
        </p:nvSpPr>
        <p:spPr>
          <a:xfrm>
            <a:off x="1722" y="1672362"/>
            <a:ext cx="8879919" cy="51886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KR" altLang="en-US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317E09A-5B69-F0A3-2F09-80878248EC20}"/>
              </a:ext>
            </a:extLst>
          </p:cNvPr>
          <p:cNvSpPr/>
          <p:nvPr/>
        </p:nvSpPr>
        <p:spPr>
          <a:xfrm>
            <a:off x="903350" y="2463387"/>
            <a:ext cx="10324214" cy="408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741DDEA-5540-2164-AE23-69203E459954}"/>
              </a:ext>
            </a:extLst>
          </p:cNvPr>
          <p:cNvSpPr/>
          <p:nvPr/>
        </p:nvSpPr>
        <p:spPr>
          <a:xfrm>
            <a:off x="1056096" y="2579426"/>
            <a:ext cx="9997920" cy="382137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5C9D03-C641-C7E8-310D-ACB5B2B1156E}"/>
              </a:ext>
            </a:extLst>
          </p:cNvPr>
          <p:cNvSpPr txBox="1"/>
          <p:nvPr/>
        </p:nvSpPr>
        <p:spPr>
          <a:xfrm>
            <a:off x="4395321" y="4182507"/>
            <a:ext cx="3340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b="1" dirty="0">
                <a:solidFill>
                  <a:schemeClr val="accent1">
                    <a:lumMod val="7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متن دلخواهتان را بنویسید...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5386A9-BE0C-3AE4-E577-F304FDBEDDAB}"/>
              </a:ext>
            </a:extLst>
          </p:cNvPr>
          <p:cNvSpPr txBox="1"/>
          <p:nvPr/>
        </p:nvSpPr>
        <p:spPr>
          <a:xfrm flipH="1">
            <a:off x="4261709" y="2586125"/>
            <a:ext cx="3607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fa-IR" sz="6000" b="1" dirty="0" smtClean="0">
                <a:solidFill>
                  <a:schemeClr val="accent1">
                    <a:lumMod val="7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عنوان</a:t>
            </a:r>
            <a:endParaRPr lang="fa-IR" sz="6000" b="1" dirty="0">
              <a:solidFill>
                <a:schemeClr val="accent1">
                  <a:lumMod val="75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1437" b="5811"/>
          <a:stretch/>
        </p:blipFill>
        <p:spPr>
          <a:xfrm>
            <a:off x="1722" y="-8383"/>
            <a:ext cx="12190277" cy="23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각 삼각형[R] 4">
            <a:extLst>
              <a:ext uri="{FF2B5EF4-FFF2-40B4-BE49-F238E27FC236}">
                <a16:creationId xmlns:a16="http://schemas.microsoft.com/office/drawing/2014/main" id="{4CB99433-F3C8-95FF-C66C-5EB91E34CBF0}"/>
              </a:ext>
            </a:extLst>
          </p:cNvPr>
          <p:cNvSpPr/>
          <p:nvPr/>
        </p:nvSpPr>
        <p:spPr>
          <a:xfrm>
            <a:off x="1722" y="1672362"/>
            <a:ext cx="8879919" cy="51886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KR" altLang="en-US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317E09A-5B69-F0A3-2F09-80878248EC20}"/>
              </a:ext>
            </a:extLst>
          </p:cNvPr>
          <p:cNvSpPr/>
          <p:nvPr/>
        </p:nvSpPr>
        <p:spPr>
          <a:xfrm>
            <a:off x="903350" y="2463387"/>
            <a:ext cx="10324214" cy="408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741DDEA-5540-2164-AE23-69203E459954}"/>
              </a:ext>
            </a:extLst>
          </p:cNvPr>
          <p:cNvSpPr/>
          <p:nvPr/>
        </p:nvSpPr>
        <p:spPr>
          <a:xfrm>
            <a:off x="1056096" y="2579426"/>
            <a:ext cx="9997920" cy="382137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1437" b="5811"/>
          <a:stretch/>
        </p:blipFill>
        <p:spPr>
          <a:xfrm>
            <a:off x="1722" y="-8383"/>
            <a:ext cx="12190277" cy="234214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342423-7010-AD61-21A1-156A01D25748}"/>
              </a:ext>
            </a:extLst>
          </p:cNvPr>
          <p:cNvSpPr txBox="1">
            <a:spLocks/>
          </p:cNvSpPr>
          <p:nvPr/>
        </p:nvSpPr>
        <p:spPr>
          <a:xfrm>
            <a:off x="1460312" y="2671758"/>
            <a:ext cx="9469560" cy="460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mtClean="0"/>
              <a:t>عنوان دلخواه بنویسید</a:t>
            </a:r>
            <a:endParaRPr lang="fa-I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781B95-E04B-68A7-3B21-D87CC291913C}"/>
              </a:ext>
            </a:extLst>
          </p:cNvPr>
          <p:cNvSpPr txBox="1">
            <a:spLocks/>
          </p:cNvSpPr>
          <p:nvPr/>
        </p:nvSpPr>
        <p:spPr>
          <a:xfrm>
            <a:off x="1460312" y="3304899"/>
            <a:ext cx="9253181" cy="29594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1600" dirty="0" smtClean="0"/>
              <a:t>متن خود را اینجا وارد کنید.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19663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각 삼각형[R] 4">
            <a:extLst>
              <a:ext uri="{FF2B5EF4-FFF2-40B4-BE49-F238E27FC236}">
                <a16:creationId xmlns:a16="http://schemas.microsoft.com/office/drawing/2014/main" id="{4CB99433-F3C8-95FF-C66C-5EB91E34CBF0}"/>
              </a:ext>
            </a:extLst>
          </p:cNvPr>
          <p:cNvSpPr/>
          <p:nvPr/>
        </p:nvSpPr>
        <p:spPr>
          <a:xfrm>
            <a:off x="1722" y="1672362"/>
            <a:ext cx="8879919" cy="51886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KR" altLang="en-US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317E09A-5B69-F0A3-2F09-80878248EC20}"/>
              </a:ext>
            </a:extLst>
          </p:cNvPr>
          <p:cNvSpPr/>
          <p:nvPr/>
        </p:nvSpPr>
        <p:spPr>
          <a:xfrm>
            <a:off x="903350" y="2463387"/>
            <a:ext cx="10324214" cy="408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741DDEA-5540-2164-AE23-69203E459954}"/>
              </a:ext>
            </a:extLst>
          </p:cNvPr>
          <p:cNvSpPr/>
          <p:nvPr/>
        </p:nvSpPr>
        <p:spPr>
          <a:xfrm>
            <a:off x="1056096" y="2579426"/>
            <a:ext cx="9997920" cy="382137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1437" b="5811"/>
          <a:stretch/>
        </p:blipFill>
        <p:spPr>
          <a:xfrm>
            <a:off x="1722" y="-8383"/>
            <a:ext cx="12190277" cy="234214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342423-7010-AD61-21A1-156A01D25748}"/>
              </a:ext>
            </a:extLst>
          </p:cNvPr>
          <p:cNvSpPr txBox="1">
            <a:spLocks/>
          </p:cNvSpPr>
          <p:nvPr/>
        </p:nvSpPr>
        <p:spPr>
          <a:xfrm>
            <a:off x="1460312" y="2671758"/>
            <a:ext cx="9469560" cy="460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mtClean="0"/>
              <a:t>عنوان دلخواه بنویسید</a:t>
            </a:r>
            <a:endParaRPr lang="fa-I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781B95-E04B-68A7-3B21-D87CC291913C}"/>
              </a:ext>
            </a:extLst>
          </p:cNvPr>
          <p:cNvSpPr txBox="1">
            <a:spLocks/>
          </p:cNvSpPr>
          <p:nvPr/>
        </p:nvSpPr>
        <p:spPr>
          <a:xfrm>
            <a:off x="1460312" y="3304899"/>
            <a:ext cx="9253181" cy="29594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1600" dirty="0" smtClean="0"/>
              <a:t>متن خود را اینجا وارد کنید.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13473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각 삼각형[R] 4">
            <a:extLst>
              <a:ext uri="{FF2B5EF4-FFF2-40B4-BE49-F238E27FC236}">
                <a16:creationId xmlns:a16="http://schemas.microsoft.com/office/drawing/2014/main" id="{4CB99433-F3C8-95FF-C66C-5EB91E34CBF0}"/>
              </a:ext>
            </a:extLst>
          </p:cNvPr>
          <p:cNvSpPr/>
          <p:nvPr/>
        </p:nvSpPr>
        <p:spPr>
          <a:xfrm>
            <a:off x="1722" y="1672362"/>
            <a:ext cx="8879919" cy="51886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KR" altLang="en-US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317E09A-5B69-F0A3-2F09-80878248EC20}"/>
              </a:ext>
            </a:extLst>
          </p:cNvPr>
          <p:cNvSpPr/>
          <p:nvPr/>
        </p:nvSpPr>
        <p:spPr>
          <a:xfrm>
            <a:off x="903350" y="2463387"/>
            <a:ext cx="10324214" cy="408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741DDEA-5540-2164-AE23-69203E459954}"/>
              </a:ext>
            </a:extLst>
          </p:cNvPr>
          <p:cNvSpPr/>
          <p:nvPr/>
        </p:nvSpPr>
        <p:spPr>
          <a:xfrm>
            <a:off x="1056096" y="2579426"/>
            <a:ext cx="9997920" cy="382137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1437" b="5811"/>
          <a:stretch/>
        </p:blipFill>
        <p:spPr>
          <a:xfrm>
            <a:off x="1722" y="-8383"/>
            <a:ext cx="12190277" cy="234214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342423-7010-AD61-21A1-156A01D25748}"/>
              </a:ext>
            </a:extLst>
          </p:cNvPr>
          <p:cNvSpPr txBox="1">
            <a:spLocks/>
          </p:cNvSpPr>
          <p:nvPr/>
        </p:nvSpPr>
        <p:spPr>
          <a:xfrm>
            <a:off x="1460312" y="2671758"/>
            <a:ext cx="9469560" cy="460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mtClean="0"/>
              <a:t>عنوان دلخواه بنویسید</a:t>
            </a:r>
            <a:endParaRPr lang="fa-I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781B95-E04B-68A7-3B21-D87CC291913C}"/>
              </a:ext>
            </a:extLst>
          </p:cNvPr>
          <p:cNvSpPr txBox="1">
            <a:spLocks/>
          </p:cNvSpPr>
          <p:nvPr/>
        </p:nvSpPr>
        <p:spPr>
          <a:xfrm>
            <a:off x="1460312" y="3304899"/>
            <a:ext cx="9253181" cy="29594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1600" dirty="0" smtClean="0"/>
              <a:t>متن خود را اینجا وارد کنید.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36283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각 삼각형[R] 4">
            <a:extLst>
              <a:ext uri="{FF2B5EF4-FFF2-40B4-BE49-F238E27FC236}">
                <a16:creationId xmlns:a16="http://schemas.microsoft.com/office/drawing/2014/main" id="{4CB99433-F3C8-95FF-C66C-5EB91E34CBF0}"/>
              </a:ext>
            </a:extLst>
          </p:cNvPr>
          <p:cNvSpPr/>
          <p:nvPr/>
        </p:nvSpPr>
        <p:spPr>
          <a:xfrm>
            <a:off x="1722" y="1672362"/>
            <a:ext cx="8879919" cy="51886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KR" altLang="en-US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317E09A-5B69-F0A3-2F09-80878248EC20}"/>
              </a:ext>
            </a:extLst>
          </p:cNvPr>
          <p:cNvSpPr/>
          <p:nvPr/>
        </p:nvSpPr>
        <p:spPr>
          <a:xfrm>
            <a:off x="903350" y="2463387"/>
            <a:ext cx="10324214" cy="408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741DDEA-5540-2164-AE23-69203E459954}"/>
              </a:ext>
            </a:extLst>
          </p:cNvPr>
          <p:cNvSpPr/>
          <p:nvPr/>
        </p:nvSpPr>
        <p:spPr>
          <a:xfrm>
            <a:off x="1056096" y="2579426"/>
            <a:ext cx="9997920" cy="382137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1437" b="5811"/>
          <a:stretch/>
        </p:blipFill>
        <p:spPr>
          <a:xfrm>
            <a:off x="1722" y="-8383"/>
            <a:ext cx="12190277" cy="234214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342423-7010-AD61-21A1-156A01D25748}"/>
              </a:ext>
            </a:extLst>
          </p:cNvPr>
          <p:cNvSpPr txBox="1">
            <a:spLocks/>
          </p:cNvSpPr>
          <p:nvPr/>
        </p:nvSpPr>
        <p:spPr>
          <a:xfrm>
            <a:off x="1460312" y="2671758"/>
            <a:ext cx="9469560" cy="460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mtClean="0"/>
              <a:t>عنوان دلخواه بنویسید</a:t>
            </a:r>
            <a:endParaRPr lang="fa-I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781B95-E04B-68A7-3B21-D87CC291913C}"/>
              </a:ext>
            </a:extLst>
          </p:cNvPr>
          <p:cNvSpPr txBox="1">
            <a:spLocks/>
          </p:cNvSpPr>
          <p:nvPr/>
        </p:nvSpPr>
        <p:spPr>
          <a:xfrm>
            <a:off x="1460312" y="3304899"/>
            <a:ext cx="9253181" cy="29594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1600" dirty="0" smtClean="0"/>
              <a:t>متن خود را اینجا وارد کنید.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42756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E1711F-B785-74EB-9A22-73DEB18F14E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75">
            <a:extLst>
              <a:ext uri="{FF2B5EF4-FFF2-40B4-BE49-F238E27FC236}">
                <a16:creationId xmlns:a16="http://schemas.microsoft.com/office/drawing/2014/main" id="{86C366A1-C96F-49FF-2BBA-3485B8FACC6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-4374" y="2919581"/>
            <a:ext cx="3942793" cy="3934048"/>
          </a:xfrm>
          <a:custGeom>
            <a:avLst/>
            <a:gdLst>
              <a:gd name="T0" fmla="*/ 0 w 1463"/>
              <a:gd name="T1" fmla="*/ 0 h 1463"/>
              <a:gd name="T2" fmla="*/ 1463 w 1463"/>
              <a:gd name="T3" fmla="*/ 1463 h 1463"/>
              <a:gd name="T4" fmla="*/ 1463 w 1463"/>
              <a:gd name="T5" fmla="*/ 0 h 1463"/>
              <a:gd name="T6" fmla="*/ 0 w 1463"/>
              <a:gd name="T7" fmla="*/ 0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3" h="1463">
                <a:moveTo>
                  <a:pt x="0" y="0"/>
                </a:moveTo>
                <a:cubicBezTo>
                  <a:pt x="0" y="808"/>
                  <a:pt x="655" y="1463"/>
                  <a:pt x="1463" y="1463"/>
                </a:cubicBezTo>
                <a:lnTo>
                  <a:pt x="146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317E09A-5B69-F0A3-2F09-80878248EC20}"/>
              </a:ext>
            </a:extLst>
          </p:cNvPr>
          <p:cNvSpPr/>
          <p:nvPr/>
        </p:nvSpPr>
        <p:spPr>
          <a:xfrm>
            <a:off x="933893" y="877186"/>
            <a:ext cx="10324214" cy="5103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741DDEA-5540-2164-AE23-69203E459954}"/>
              </a:ext>
            </a:extLst>
          </p:cNvPr>
          <p:cNvSpPr/>
          <p:nvPr/>
        </p:nvSpPr>
        <p:spPr>
          <a:xfrm>
            <a:off x="1097040" y="1006476"/>
            <a:ext cx="9997920" cy="48450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5F8CA0D-7ED9-A1A1-2093-D49DA9E4963E}"/>
              </a:ext>
            </a:extLst>
          </p:cNvPr>
          <p:cNvGrpSpPr/>
          <p:nvPr/>
        </p:nvGrpSpPr>
        <p:grpSpPr>
          <a:xfrm>
            <a:off x="11587645" y="1"/>
            <a:ext cx="343455" cy="3971510"/>
            <a:chOff x="11587645" y="1"/>
            <a:chExt cx="343455" cy="3971510"/>
          </a:xfrm>
        </p:grpSpPr>
        <p:sp>
          <p:nvSpPr>
            <p:cNvPr id="14" name="Rectangle 309">
              <a:extLst>
                <a:ext uri="{FF2B5EF4-FFF2-40B4-BE49-F238E27FC236}">
                  <a16:creationId xmlns:a16="http://schemas.microsoft.com/office/drawing/2014/main" id="{88B7C542-25AD-5340-DDAC-B6EB714A8B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0134343" y="1453303"/>
              <a:ext cx="3014535" cy="10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Rectangle 310">
              <a:extLst>
                <a:ext uri="{FF2B5EF4-FFF2-40B4-BE49-F238E27FC236}">
                  <a16:creationId xmlns:a16="http://schemas.microsoft.com/office/drawing/2014/main" id="{5ED6D3B3-B114-FE40-E2EF-B8466708FA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1075181" y="3115593"/>
              <a:ext cx="1603905" cy="1079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5386A9-BE0C-3AE4-E577-F304FDBEDDAB}"/>
              </a:ext>
            </a:extLst>
          </p:cNvPr>
          <p:cNvSpPr txBox="1"/>
          <p:nvPr/>
        </p:nvSpPr>
        <p:spPr>
          <a:xfrm flipH="1">
            <a:off x="2681831" y="2863516"/>
            <a:ext cx="6828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fa-IR" sz="6000" b="1" dirty="0">
                <a:solidFill>
                  <a:schemeClr val="accent1">
                    <a:lumMod val="7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با سپاس از توجه شما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48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ar-technology-rashasite.ir">
  <a:themeElements>
    <a:clrScheme name="사용자 지정 3">
      <a:dk1>
        <a:srgbClr val="000000"/>
      </a:dk1>
      <a:lt1>
        <a:srgbClr val="FFFFFF"/>
      </a:lt1>
      <a:dk2>
        <a:srgbClr val="08293D"/>
      </a:dk2>
      <a:lt2>
        <a:srgbClr val="E7E6E6"/>
      </a:lt2>
      <a:accent1>
        <a:srgbClr val="252F9A"/>
      </a:accent1>
      <a:accent2>
        <a:srgbClr val="6470D3"/>
      </a:accent2>
      <a:accent3>
        <a:srgbClr val="F66C0F"/>
      </a:accent3>
      <a:accent4>
        <a:srgbClr val="FFC000"/>
      </a:accent4>
      <a:accent5>
        <a:srgbClr val="BB9882"/>
      </a:accent5>
      <a:accent6>
        <a:srgbClr val="47B4FE"/>
      </a:accent6>
      <a:hlink>
        <a:srgbClr val="6470D3"/>
      </a:hlink>
      <a:folHlink>
        <a:srgbClr val="4F59A9"/>
      </a:folHlink>
    </a:clrScheme>
    <a:fontScheme name="Kiona">
      <a:majorFont>
        <a:latin typeface="Kiona"/>
        <a:ea typeface="맑은 고딕"/>
        <a:cs typeface=""/>
      </a:majorFont>
      <a:minorFont>
        <a:latin typeface="Montserra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51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맑은 고딕</vt:lpstr>
      <vt:lpstr>Arial</vt:lpstr>
      <vt:lpstr>Montserrat</vt:lpstr>
      <vt:lpstr>Shabnam</vt:lpstr>
      <vt:lpstr>Calibri</vt:lpstr>
      <vt:lpstr>solar-technology-rashasite.ir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solar-technology-rashasite.ir</dc:title>
  <dc:subject/>
  <dc:creator>rashasite.ir</dc:creator>
  <cp:keywords/>
  <dc:description/>
  <cp:lastModifiedBy>sony</cp:lastModifiedBy>
  <cp:revision>30</cp:revision>
  <dcterms:created xsi:type="dcterms:W3CDTF">2022-08-08T02:05:17Z</dcterms:created>
  <dcterms:modified xsi:type="dcterms:W3CDTF">2024-02-22T07:17:30Z</dcterms:modified>
  <cp:category/>
</cp:coreProperties>
</file>